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8" r:id="rId2"/>
    <p:sldId id="272" r:id="rId3"/>
    <p:sldId id="273" r:id="rId4"/>
    <p:sldId id="274" r:id="rId5"/>
    <p:sldId id="275" r:id="rId6"/>
    <p:sldId id="270" r:id="rId7"/>
    <p:sldId id="276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9A6032"/>
    <a:srgbClr val="AC927C"/>
    <a:srgbClr val="9C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21" y="9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68560-DE59-4A6D-9830-E384E1D32462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8F367-497C-400F-B25D-1A656BE29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4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D1B4E-727A-1E78-EBAD-FB2D28320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6EE8E3-D84C-B82F-F150-F1701E382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C151C-7B58-8DB6-E267-D20684D7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18C6BA-5DCB-074E-51BF-6561561E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29247-5028-C0A0-F1AF-3744C72E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42689-93DA-9BEB-ACA9-463B1878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4895E9-8167-BF56-2E3D-CDE291757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A40CB-45D0-3123-B238-0F80D98E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5108B-9358-8AA2-37B7-A3F18530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DE5C0-791C-1287-9702-2C7E25F3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740933-7EFB-F5CF-5A16-D6E412FE7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277C2E-8A74-DFAF-A3D0-971F1F0AC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E304F-444A-E3B1-03C3-9E45B10F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AD9706-90A2-5582-EFFB-D5C27320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24ED8-25E4-3B99-6C7A-C1CAF8FC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D5577-4C58-570C-3341-DF5BCF6A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277D5-54DD-B9DC-D2D1-EC8C6F2F1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0FDFE-0D3F-FF0C-8897-90C2C229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59ADC-97B1-E893-7CDD-B2714529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EF352-4274-E481-1412-1FA29581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2D15E-5E1D-4BD8-EB1D-86B2BF4C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B37C87-61DE-8C91-210D-516AC155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004F6D-8F56-FEE8-B3AF-6EC2B6B6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D6F80-9E47-5EA6-9CD1-B270ED33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E8751D-F7BF-C1AB-C25D-06CDC41E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1B46A-79BA-9CB0-3818-4A855ED3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1CF7F-9033-F78F-3A49-94D3CEAFA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C0FF00-416C-02DF-1D0E-23A160E2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13FCE3-DDC5-818F-EB24-BEC7538C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2CF3A4-2372-CC93-91EB-DD4E8117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D913C-A35D-9170-D2F1-F5B08F56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64A88-216C-8220-D905-25F5667A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AACF4-C300-A891-8667-E5B9601A5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F4C993-579B-1B9C-2F45-761F6CAE8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5BD2E8-4551-D575-FA7D-27FB027FA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AF0FB8-E321-FBB7-392E-396B4C1FB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4AFD4E-073B-8312-632A-8D804FF6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978E8B-B251-2338-6ADF-3E2F8620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0172EC-0752-7C83-0E4C-73A1B689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4045E-B4DB-EF9B-CFDE-0979E0A1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AEBB6D-5F6C-0122-20F4-FED452A5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1D2FC8-C2C1-A9E1-CEF1-A0E8D323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D8B658-47F3-BD8B-AE17-E9521DAA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71BD4C-B56D-ECCD-8E5E-B5F87D0D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F663B-4B49-CA8C-6B88-70F110E8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BCEE8-EE58-2B63-862F-D6552173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105A3-1B8F-5ED9-3731-1EED265C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EA5C1-D3EA-DDAD-9F69-3E5D0F7C9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ED915-F8A3-660D-D9A8-1B4F719BC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3A0AA0-62FD-CA7E-F2B8-5E50286C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3C3055-4A5B-9DFD-82C8-6F7FD43C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48CB44-CCD7-D49A-B7C8-3578BF9C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FA545-8329-AF06-DFC1-D9E85F42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A17112-320D-6A21-F8A8-686438968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72B5EF-8875-56A6-0408-1507851D9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6BDAD-504D-9C6D-D38D-5190B2F2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985D0-054D-D7A1-203D-D4A5736D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EC02B4-2078-CCD2-71CE-151291E8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6C744-7A30-C03B-859D-002E65C1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6F89FA-1014-C8E2-C09B-9E516A37C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557D3-B385-5B39-1682-66AFF1BD7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6FFF-7FE6-43BD-A496-1BE424E0BA47}" type="datetimeFigureOut">
              <a:rPr lang="ru-RU" smtClean="0"/>
              <a:t>28.11.22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50756-4D01-5489-3475-3AC786F9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CF255-A173-2339-3B2D-13BB53D6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4309-AF7D-4536-B863-928C7E53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2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здани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BCEBB09-AC20-28FD-A2A8-BD6B4AA22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5" b="2712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7EB10BD-A4BE-8DDD-1C29-52715DC054D1}"/>
              </a:ext>
            </a:extLst>
          </p:cNvPr>
          <p:cNvSpPr/>
          <p:nvPr/>
        </p:nvSpPr>
        <p:spPr>
          <a:xfrm>
            <a:off x="4950824" y="3013224"/>
            <a:ext cx="5610804" cy="1393079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Montserrat Medium" panose="00000600000000000000" pitchFamily="2" charset="-52"/>
              </a:rPr>
              <a:t>Shalash</a:t>
            </a:r>
            <a:r>
              <a:rPr lang="en-US" sz="3600" dirty="0">
                <a:latin typeface="Montserrat Medium" panose="00000600000000000000" pitchFamily="2" charset="-52"/>
              </a:rPr>
              <a:t> holiday home </a:t>
            </a:r>
            <a:endParaRPr lang="ru-RU" sz="3600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37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гкий фильтр Лиза атмосфера">
            <a:hlinkClick r:id="" action="ppaction://media"/>
            <a:extLst>
              <a:ext uri="{FF2B5EF4-FFF2-40B4-BE49-F238E27FC236}">
                <a16:creationId xmlns:a16="http://schemas.microsoft.com/office/drawing/2014/main" id="{8F516A55-F307-E4FD-904A-8D3C22E06F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02336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2D68E38-95D3-D0AE-79BD-035FC2C77BC5}"/>
              </a:ext>
            </a:extLst>
          </p:cNvPr>
          <p:cNvSpPr/>
          <p:nvPr/>
        </p:nvSpPr>
        <p:spPr>
          <a:xfrm>
            <a:off x="4789904" y="462635"/>
            <a:ext cx="6352713" cy="1086234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Montserrat Medium" panose="00000600000000000000" pitchFamily="2" charset="-52"/>
              </a:rPr>
              <a:t>Что такое </a:t>
            </a:r>
          </a:p>
          <a:p>
            <a:pPr algn="ctr"/>
            <a:r>
              <a:rPr lang="en-US" sz="2800" dirty="0" err="1">
                <a:latin typeface="Montserrat Medium" panose="00000600000000000000" pitchFamily="2" charset="-52"/>
              </a:rPr>
              <a:t>Shalash</a:t>
            </a:r>
            <a:r>
              <a:rPr lang="en-US" sz="2800" dirty="0">
                <a:latin typeface="Montserrat Medium" panose="00000600000000000000" pitchFamily="2" charset="-52"/>
              </a:rPr>
              <a:t> holiday home</a:t>
            </a:r>
            <a:r>
              <a:rPr lang="ru-RU" sz="2800" dirty="0">
                <a:latin typeface="Montserrat Medium" panose="00000600000000000000" pitchFamily="2" charset="-52"/>
              </a:rPr>
              <a:t>?</a:t>
            </a:r>
            <a:endParaRPr lang="ru-RU" sz="3600" dirty="0">
              <a:latin typeface="Montserrat Medium" panose="000006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60B7D-2606-BB3A-50FB-0C96B8A949DC}"/>
              </a:ext>
            </a:extLst>
          </p:cNvPr>
          <p:cNvSpPr txBox="1"/>
          <p:nvPr/>
        </p:nvSpPr>
        <p:spPr>
          <a:xfrm>
            <a:off x="4789904" y="1809668"/>
            <a:ext cx="660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Это ощущения.. Попадая в треугольный домик,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Вы словно окунаетесь в сказку.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Вы переноситесь из суровой реальности в красивый и уютный мир, где есть место для чуда!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5306A-E545-92B4-F0B3-7D44C9BE29DA}"/>
              </a:ext>
            </a:extLst>
          </p:cNvPr>
          <p:cNvSpPr txBox="1"/>
          <p:nvPr/>
        </p:nvSpPr>
        <p:spPr>
          <a:xfrm>
            <a:off x="5329646" y="3363686"/>
            <a:ext cx="5812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Идея создать уникальное место для отдыха пришла к создателям проекта в 2019 г.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 лету 2020 г был построен большой треугольный дом, первые гости заселились 8 июня 2020 г. 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 в ноябре 2020 г и феврале 2021 г локация дополнилась двумя компактными малыми треугольными домами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E185C3C8-62DE-F8C0-2CBF-0C9D772710B9}"/>
              </a:ext>
            </a:extLst>
          </p:cNvPr>
          <p:cNvSpPr/>
          <p:nvPr/>
        </p:nvSpPr>
        <p:spPr>
          <a:xfrm>
            <a:off x="4878977" y="3546566"/>
            <a:ext cx="313509" cy="32004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5F3EBC8A-F19F-8366-0E24-3DFE0C814F9D}"/>
              </a:ext>
            </a:extLst>
          </p:cNvPr>
          <p:cNvSpPr/>
          <p:nvPr/>
        </p:nvSpPr>
        <p:spPr>
          <a:xfrm>
            <a:off x="4892041" y="4381734"/>
            <a:ext cx="313509" cy="32004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96D97E71-E8EC-0B27-016F-073F7B12F591}"/>
              </a:ext>
            </a:extLst>
          </p:cNvPr>
          <p:cNvSpPr/>
          <p:nvPr/>
        </p:nvSpPr>
        <p:spPr>
          <a:xfrm>
            <a:off x="4878979" y="5216902"/>
            <a:ext cx="313509" cy="32004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DD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внутренний, пол, здание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2EA9E07A-3510-611D-3F92-516C05372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8" y="1122363"/>
            <a:ext cx="2020888" cy="149701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утренний, пол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E3DDB9DA-88AD-C4C7-ECBD-8E6301AFC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8" y="2674938"/>
            <a:ext cx="2020888" cy="149701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л, комнат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0CFE9EC-3894-8B8A-3D96-E9AED2C79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8" y="4229100"/>
            <a:ext cx="2020888" cy="1497013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60B44F6-110C-E8F9-0F7F-05011680B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122363"/>
            <a:ext cx="3060700" cy="22733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3C4C0DE0-273C-2852-DB01-11FDB7479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38" y="1122363"/>
            <a:ext cx="1690688" cy="2273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трава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0521448-2A6E-FA9C-3D4C-E5DF6E0D1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3451225"/>
            <a:ext cx="3060700" cy="2273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441D96-E0FA-DC3E-7D08-A60BF1084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38" y="3451225"/>
            <a:ext cx="1690688" cy="2273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45DB37-AA9D-F6D2-D07F-18B41980FC29}"/>
              </a:ext>
            </a:extLst>
          </p:cNvPr>
          <p:cNvSpPr txBox="1"/>
          <p:nvPr/>
        </p:nvSpPr>
        <p:spPr>
          <a:xfrm>
            <a:off x="234018" y="290077"/>
            <a:ext cx="640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Большой треугольный дом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2796A-F51C-C704-6091-A69C3F1CBBA9}"/>
              </a:ext>
            </a:extLst>
          </p:cNvPr>
          <p:cNvSpPr txBox="1"/>
          <p:nvPr/>
        </p:nvSpPr>
        <p:spPr>
          <a:xfrm>
            <a:off x="234017" y="1067009"/>
            <a:ext cx="3311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территории комплекса расположен один большой треугольный дом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2D48C9-C3E7-9A58-BB92-FA7CCF9A8CCB}"/>
              </a:ext>
            </a:extLst>
          </p:cNvPr>
          <p:cNvSpPr txBox="1"/>
          <p:nvPr/>
        </p:nvSpPr>
        <p:spPr>
          <a:xfrm>
            <a:off x="234017" y="1886903"/>
            <a:ext cx="35614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Дом вместимостью до 10 гостей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3 этажа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первом этаже расположена кухня с обеденной зоной и гостиная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2 и 3 этаже находятся три изолированные спальни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Огромный 4</a:t>
            </a:r>
            <a:r>
              <a:rPr lang="en-US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D </a:t>
            </a: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камин </a:t>
            </a:r>
            <a:b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в самом сердце дома разделяет гостиную и кухонную зоны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Подвесная качель – любимое место в доме </a:t>
            </a:r>
            <a:b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для маленьких гостей</a:t>
            </a:r>
          </a:p>
        </p:txBody>
      </p:sp>
    </p:spTree>
    <p:extLst>
      <p:ext uri="{BB962C8B-B14F-4D97-AF65-F5344CB8AC3E}">
        <p14:creationId xmlns:p14="http://schemas.microsoft.com/office/powerpoint/2010/main" val="12506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DD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9E07A-3510-611D-3F92-516C05372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983" y="1122363"/>
            <a:ext cx="2002398" cy="14970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DDB9DA-88AD-C4C7-ECBD-8E6301AFC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983" y="2674938"/>
            <a:ext cx="2002398" cy="14970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CFE9EC-3894-8B8A-3D96-E9AED2C79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983" y="4229100"/>
            <a:ext cx="2002398" cy="1497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0B44F6-110C-E8F9-0F7F-05011680B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747" y="1122363"/>
            <a:ext cx="3040756" cy="2273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4C0DE0-273C-2852-DB01-11FDB7479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7038" y="1122363"/>
            <a:ext cx="1690688" cy="13516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521448-2A6E-FA9C-3D4C-E5DF6E0D1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747" y="3451225"/>
            <a:ext cx="3040756" cy="2273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441D96-E0FA-DC3E-7D08-A60BF1084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869" y="4317274"/>
            <a:ext cx="1690688" cy="1407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45DB37-AA9D-F6D2-D07F-18B41980FC29}"/>
              </a:ext>
            </a:extLst>
          </p:cNvPr>
          <p:cNvSpPr txBox="1"/>
          <p:nvPr/>
        </p:nvSpPr>
        <p:spPr>
          <a:xfrm>
            <a:off x="234016" y="290077"/>
            <a:ext cx="640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Малый треугольный дом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2796A-F51C-C704-6091-A69C3F1CBBA9}"/>
              </a:ext>
            </a:extLst>
          </p:cNvPr>
          <p:cNvSpPr txBox="1"/>
          <p:nvPr/>
        </p:nvSpPr>
        <p:spPr>
          <a:xfrm>
            <a:off x="304801" y="1067009"/>
            <a:ext cx="3498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территории комплекса расположены два малых треугольных дома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2D48C9-C3E7-9A58-BB92-FA7CCF9A8CCB}"/>
              </a:ext>
            </a:extLst>
          </p:cNvPr>
          <p:cNvSpPr txBox="1"/>
          <p:nvPr/>
        </p:nvSpPr>
        <p:spPr>
          <a:xfrm>
            <a:off x="304801" y="1886903"/>
            <a:ext cx="32366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Каждый малый дом вместимостью до 4 гостей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2 этажа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первом этаже расположена кухня с обеденной зоной и гостиная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 2  этаже находится спальня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Камин на дровах дополняет гостиную уютом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Подвесная качель – любимое место в доме </a:t>
            </a:r>
            <a:b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для маленьких гостей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F8D133-9928-861C-5785-273B6B2962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869" y="2674938"/>
            <a:ext cx="1690687" cy="14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1163852_652237833041197_410591566166650515_n">
            <a:hlinkClick r:id="" action="ppaction://media"/>
            <a:extLst>
              <a:ext uri="{FF2B5EF4-FFF2-40B4-BE49-F238E27FC236}">
                <a16:creationId xmlns:a16="http://schemas.microsoft.com/office/drawing/2014/main" id="{9248C6FE-7C92-43D7-C85B-7A366BC24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E10AE2-E9FD-A16A-E24B-72AADD901502}"/>
              </a:ext>
            </a:extLst>
          </p:cNvPr>
          <p:cNvSpPr txBox="1"/>
          <p:nvPr/>
        </p:nvSpPr>
        <p:spPr>
          <a:xfrm>
            <a:off x="1205708" y="2907047"/>
            <a:ext cx="45106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Попариться в бане</a:t>
            </a:r>
          </a:p>
          <a:p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Понежиться в теплой купели с пихтовыми веточками</a:t>
            </a:r>
          </a:p>
          <a:p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Посидеть у костра </a:t>
            </a:r>
          </a:p>
          <a:p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Затопить камин</a:t>
            </a:r>
          </a:p>
          <a:p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Затеряться от внешнего мира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FB159-D113-B043-2D77-B57C01B8004E}"/>
              </a:ext>
            </a:extLst>
          </p:cNvPr>
          <p:cNvSpPr txBox="1"/>
          <p:nvPr/>
        </p:nvSpPr>
        <p:spPr>
          <a:xfrm>
            <a:off x="587829" y="448777"/>
            <a:ext cx="6901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Отдых в</a:t>
            </a:r>
            <a:r>
              <a:rPr lang="en-US" sz="3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Shalash</a:t>
            </a:r>
            <a:r>
              <a:rPr lang="en-US" sz="3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holiday home </a:t>
            </a:r>
            <a:r>
              <a:rPr lang="ru-RU" sz="3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подойдет тем, кто ищет неспешный отдых</a:t>
            </a: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68752BAC-5BF1-814C-5392-D761AEC782AD}"/>
              </a:ext>
            </a:extLst>
          </p:cNvPr>
          <p:cNvSpPr/>
          <p:nvPr/>
        </p:nvSpPr>
        <p:spPr>
          <a:xfrm>
            <a:off x="607506" y="4654898"/>
            <a:ext cx="261257" cy="25399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8CE62031-E5D6-42D3-15FD-6F8284A4A805}"/>
              </a:ext>
            </a:extLst>
          </p:cNvPr>
          <p:cNvSpPr/>
          <p:nvPr/>
        </p:nvSpPr>
        <p:spPr>
          <a:xfrm>
            <a:off x="612182" y="5148949"/>
            <a:ext cx="261257" cy="25399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A8D503DF-8071-B048-37DD-77FB88652776}"/>
              </a:ext>
            </a:extLst>
          </p:cNvPr>
          <p:cNvSpPr/>
          <p:nvPr/>
        </p:nvSpPr>
        <p:spPr>
          <a:xfrm>
            <a:off x="612182" y="5660719"/>
            <a:ext cx="261257" cy="25399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C58F30CE-9DA7-775A-22DF-959023AA13DC}"/>
              </a:ext>
            </a:extLst>
          </p:cNvPr>
          <p:cNvSpPr/>
          <p:nvPr/>
        </p:nvSpPr>
        <p:spPr>
          <a:xfrm>
            <a:off x="604925" y="3229430"/>
            <a:ext cx="261257" cy="25399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1374F810-DDE6-C607-743B-DBED4562DD4D}"/>
              </a:ext>
            </a:extLst>
          </p:cNvPr>
          <p:cNvSpPr/>
          <p:nvPr/>
        </p:nvSpPr>
        <p:spPr>
          <a:xfrm>
            <a:off x="604925" y="3822706"/>
            <a:ext cx="261257" cy="25399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72785-7DE0-55AD-3B62-7B0B0852DBA3}"/>
              </a:ext>
            </a:extLst>
          </p:cNvPr>
          <p:cNvSpPr txBox="1"/>
          <p:nvPr/>
        </p:nvSpPr>
        <p:spPr>
          <a:xfrm>
            <a:off x="587829" y="2443156"/>
            <a:ext cx="6466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Мы предлагаем для наших гостей:</a:t>
            </a:r>
          </a:p>
          <a:p>
            <a:endParaRPr lang="ru-RU" sz="2400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17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человек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183F7594-1A30-E005-D90A-EB574F7A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642938"/>
            <a:ext cx="1773238" cy="270192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человек, сте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E863C762-173C-F652-90E6-FD2EF643F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38" y="642938"/>
            <a:ext cx="1773238" cy="270192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вать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C24C58B-3654-B9A0-27AD-05EFA5BC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642938"/>
            <a:ext cx="1773238" cy="270192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EEF2B8A-A1DD-2C2E-B2EF-42F3E451E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3413125"/>
            <a:ext cx="1793875" cy="280035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ена, кровать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F0D74B8D-4FAD-8053-443E-DAEFDDD97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88" y="3413125"/>
            <a:ext cx="1681163" cy="280035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47E31EC-C36A-3A6A-6CD7-AD18131DF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3413125"/>
            <a:ext cx="1846263" cy="28003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8C9799F-4FA0-B2C5-440B-B9A543565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0" y="642938"/>
            <a:ext cx="3690938" cy="5570538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96C42C3-6F96-3AFE-F29E-1DF99F3836C2}"/>
              </a:ext>
            </a:extLst>
          </p:cNvPr>
          <p:cNvSpPr/>
          <p:nvPr/>
        </p:nvSpPr>
        <p:spPr>
          <a:xfrm>
            <a:off x="1294888" y="3002287"/>
            <a:ext cx="4424714" cy="851839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</a:rPr>
              <a:t>К нам приезжают разные гости,</a:t>
            </a:r>
          </a:p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</a:rPr>
              <a:t>у каждого своя особенная,</a:t>
            </a:r>
          </a:p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</a:rPr>
              <a:t>но всегда добрая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49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BC9278-AB34-DEEB-DFEE-4084508A197C}"/>
              </a:ext>
            </a:extLst>
          </p:cNvPr>
          <p:cNvSpPr/>
          <p:nvPr/>
        </p:nvSpPr>
        <p:spPr>
          <a:xfrm>
            <a:off x="515257" y="137885"/>
            <a:ext cx="3846287" cy="92891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Montserrat ExtraBold" panose="00000900000000000000" pitchFamily="2" charset="-52"/>
              </a:rPr>
              <a:t>Развитие</a:t>
            </a:r>
          </a:p>
        </p:txBody>
      </p:sp>
      <p:pic>
        <p:nvPicPr>
          <p:cNvPr id="8" name="Рисунок 7" descr="Изображение выглядит как дерево, внешний, здание, путешествует&#10;&#10;Автоматически созданное описание">
            <a:extLst>
              <a:ext uri="{FF2B5EF4-FFF2-40B4-BE49-F238E27FC236}">
                <a16:creationId xmlns:a16="http://schemas.microsoft.com/office/drawing/2014/main" id="{7A2DDC05-AF66-A0E3-9640-909AA238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9E420571-C705-BCF5-CD97-41FDF5833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028" y="4664075"/>
            <a:ext cx="2507343" cy="1880508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E8BD3-E832-99F2-BDDC-8A2C056E6D1C}"/>
              </a:ext>
            </a:extLst>
          </p:cNvPr>
          <p:cNvSpPr txBox="1"/>
          <p:nvPr/>
        </p:nvSpPr>
        <p:spPr>
          <a:xfrm>
            <a:off x="413657" y="1160375"/>
            <a:ext cx="55807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Мы не останавливаемся на достигнутом. </a:t>
            </a:r>
          </a:p>
          <a:p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Shalash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Holiday Home – </a:t>
            </a: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это саморазвивающийся проект.</a:t>
            </a:r>
          </a:p>
          <a:p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Мы прислушиваемся к тому, что хотят наши гости и находимся в процессе постоянного улучшения.</a:t>
            </a:r>
          </a:p>
          <a:p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К примеру:</a:t>
            </a:r>
          </a:p>
          <a:p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 2020 – 2021 </a:t>
            </a:r>
            <a:r>
              <a:rPr lang="ru-RU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гг</a:t>
            </a: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 на территории всех домиков были построены бани и установлены купели на террасах домов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 2022 г создана общая зона для гостей всех домиков с детской площадкой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 2023 г планируется постройка гостевых домов нового формата </a:t>
            </a:r>
          </a:p>
        </p:txBody>
      </p:sp>
    </p:spTree>
    <p:extLst>
      <p:ext uri="{BB962C8B-B14F-4D97-AF65-F5344CB8AC3E}">
        <p14:creationId xmlns:p14="http://schemas.microsoft.com/office/powerpoint/2010/main" val="19649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F23A3-BD8F-3569-6C83-73BDD745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480" y="2077873"/>
            <a:ext cx="4661263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>
                <a:latin typeface="Montserrat ExtraBold" panose="00000900000000000000" pitchFamily="2" charset="-52"/>
              </a:rPr>
              <a:t>Благодарим</a:t>
            </a:r>
            <a:r>
              <a:rPr lang="en-US" sz="5400" dirty="0">
                <a:latin typeface="Montserrat ExtraBold" panose="00000900000000000000" pitchFamily="2" charset="-52"/>
              </a:rPr>
              <a:t> </a:t>
            </a:r>
            <a:br>
              <a:rPr lang="ru-RU" sz="5400" dirty="0">
                <a:latin typeface="Montserrat ExtraBold" panose="00000900000000000000" pitchFamily="2" charset="-52"/>
              </a:rPr>
            </a:br>
            <a:r>
              <a:rPr lang="en-US" sz="5400" dirty="0" err="1">
                <a:latin typeface="Montserrat ExtraBold" panose="00000900000000000000" pitchFamily="2" charset="-52"/>
              </a:rPr>
              <a:t>за</a:t>
            </a:r>
            <a:r>
              <a:rPr lang="en-US" sz="5400" dirty="0">
                <a:latin typeface="Montserrat ExtraBold" panose="00000900000000000000" pitchFamily="2" charset="-52"/>
              </a:rPr>
              <a:t> </a:t>
            </a:r>
            <a:r>
              <a:rPr lang="en-US" sz="5400" dirty="0" err="1">
                <a:latin typeface="Montserrat ExtraBold" panose="00000900000000000000" pitchFamily="2" charset="-52"/>
              </a:rPr>
              <a:t>просмотр</a:t>
            </a:r>
            <a:endParaRPr lang="en-US" sz="5400" dirty="0">
              <a:latin typeface="Montserrat ExtraBold" panose="00000900000000000000" pitchFamily="2" charset="-5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D28CBE9-8794-FAB8-5339-427FE096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7" b="22557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704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334</Words>
  <Application>Microsoft Office PowerPoint</Application>
  <PresentationFormat>Широкоэкранный</PresentationFormat>
  <Paragraphs>66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просмотр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Будалин</dc:creator>
  <cp:lastModifiedBy>Сергей Будалин</cp:lastModifiedBy>
  <cp:revision>8</cp:revision>
  <dcterms:created xsi:type="dcterms:W3CDTF">2022-11-27T16:42:45Z</dcterms:created>
  <dcterms:modified xsi:type="dcterms:W3CDTF">2022-11-28T11:59:15Z</dcterms:modified>
</cp:coreProperties>
</file>